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The Seasons" charset="1" panose="00000000000000000000"/>
      <p:regular r:id="rId7"/>
    </p:embeddedFont>
    <p:embeddedFont>
      <p:font typeface="Madelyn" charset="1" panose="00000400000000000000"/>
      <p:regular r:id="rId8"/>
    </p:embeddedFont>
    <p:embeddedFont>
      <p:font typeface="The Seasons Bold" charset="1" panose="000000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4538463" y="-6944849"/>
            <a:ext cx="42059977" cy="54682527"/>
          </a:xfrm>
          <a:custGeom>
            <a:avLst/>
            <a:gdLst/>
            <a:ahLst/>
            <a:cxnLst/>
            <a:rect r="r" b="b" t="t" l="l"/>
            <a:pathLst>
              <a:path h="54682527" w="42059977">
                <a:moveTo>
                  <a:pt x="0" y="0"/>
                </a:moveTo>
                <a:lnTo>
                  <a:pt x="42059977" y="0"/>
                </a:lnTo>
                <a:lnTo>
                  <a:pt x="42059977" y="54682527"/>
                </a:lnTo>
                <a:lnTo>
                  <a:pt x="0" y="5468252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3000"/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648333" y="17263169"/>
            <a:ext cx="31372775" cy="27683832"/>
          </a:xfrm>
          <a:custGeom>
            <a:avLst/>
            <a:gdLst/>
            <a:ahLst/>
            <a:cxnLst/>
            <a:rect r="r" b="b" t="t" l="l"/>
            <a:pathLst>
              <a:path h="27683832" w="31372775">
                <a:moveTo>
                  <a:pt x="0" y="0"/>
                </a:moveTo>
                <a:lnTo>
                  <a:pt x="31372774" y="0"/>
                </a:lnTo>
                <a:lnTo>
                  <a:pt x="31372774" y="27683832"/>
                </a:lnTo>
                <a:lnTo>
                  <a:pt x="0" y="276838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16529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2196103" y="9135074"/>
            <a:ext cx="11704320" cy="7095744"/>
          </a:xfrm>
          <a:custGeom>
            <a:avLst/>
            <a:gdLst/>
            <a:ahLst/>
            <a:cxnLst/>
            <a:rect r="r" b="b" t="t" l="l"/>
            <a:pathLst>
              <a:path h="7095744" w="11704320">
                <a:moveTo>
                  <a:pt x="0" y="0"/>
                </a:moveTo>
                <a:lnTo>
                  <a:pt x="11704320" y="0"/>
                </a:lnTo>
                <a:lnTo>
                  <a:pt x="11704320" y="7095744"/>
                </a:lnTo>
                <a:lnTo>
                  <a:pt x="0" y="70957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4538463" y="24892765"/>
            <a:ext cx="11704320" cy="7095744"/>
          </a:xfrm>
          <a:custGeom>
            <a:avLst/>
            <a:gdLst/>
            <a:ahLst/>
            <a:cxnLst/>
            <a:rect r="r" b="b" t="t" l="l"/>
            <a:pathLst>
              <a:path h="7095744" w="11704320">
                <a:moveTo>
                  <a:pt x="0" y="0"/>
                </a:moveTo>
                <a:lnTo>
                  <a:pt x="11704320" y="0"/>
                </a:lnTo>
                <a:lnTo>
                  <a:pt x="11704320" y="7095744"/>
                </a:lnTo>
                <a:lnTo>
                  <a:pt x="0" y="70957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813127" y="5826154"/>
            <a:ext cx="20179175" cy="1193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286"/>
              </a:lnSpc>
            </a:pPr>
            <a:r>
              <a:rPr lang="en-US" sz="8455" spc="422">
                <a:solidFill>
                  <a:srgbClr val="C1C18D">
                    <a:alpha val="89804"/>
                  </a:srgbClr>
                </a:solidFill>
                <a:latin typeface="The Seasons"/>
                <a:ea typeface="The Seasons"/>
                <a:cs typeface="The Seasons"/>
                <a:sym typeface="The Seasons"/>
              </a:rPr>
              <a:t>WELCOME TO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813127" y="9867524"/>
            <a:ext cx="27559310" cy="49453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955"/>
              </a:lnSpc>
            </a:pPr>
            <a:r>
              <a:rPr lang="en-US" sz="45273">
                <a:solidFill>
                  <a:srgbClr val="F6C0B9">
                    <a:alpha val="89804"/>
                  </a:srgbClr>
                </a:solidFill>
                <a:latin typeface="Madelyn"/>
                <a:ea typeface="Madelyn"/>
                <a:cs typeface="Madelyn"/>
                <a:sym typeface="Madelyn"/>
              </a:rPr>
              <a:t>Olivia's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813127" y="21821172"/>
            <a:ext cx="23903208" cy="14002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815"/>
              </a:lnSpc>
            </a:pPr>
            <a:r>
              <a:rPr lang="en-US" sz="10015" spc="500">
                <a:solidFill>
                  <a:srgbClr val="F6C0B9">
                    <a:alpha val="89804"/>
                  </a:srgbClr>
                </a:solidFill>
                <a:latin typeface="The Seasons"/>
                <a:ea typeface="The Seasons"/>
                <a:cs typeface="The Seasons"/>
                <a:sym typeface="The Seasons"/>
              </a:rPr>
              <a:t>03.19.2024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813127" y="12112542"/>
            <a:ext cx="15854221" cy="94440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1095"/>
              </a:lnSpc>
            </a:pPr>
            <a:r>
              <a:rPr lang="en-US" b="true" sz="29353">
                <a:solidFill>
                  <a:srgbClr val="A6A6A6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BABY </a:t>
            </a:r>
          </a:p>
          <a:p>
            <a:pPr algn="just">
              <a:lnSpc>
                <a:spcPts val="22015"/>
              </a:lnSpc>
            </a:pPr>
            <a:r>
              <a:rPr lang="en-US" b="true" sz="29353">
                <a:solidFill>
                  <a:srgbClr val="A6A6A6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SHOWER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14467588" y="3139645"/>
            <a:ext cx="6399520" cy="3879709"/>
          </a:xfrm>
          <a:custGeom>
            <a:avLst/>
            <a:gdLst/>
            <a:ahLst/>
            <a:cxnLst/>
            <a:rect r="r" b="b" t="t" l="l"/>
            <a:pathLst>
              <a:path h="3879709" w="6399520">
                <a:moveTo>
                  <a:pt x="0" y="0"/>
                </a:moveTo>
                <a:lnTo>
                  <a:pt x="6399520" y="0"/>
                </a:lnTo>
                <a:lnTo>
                  <a:pt x="6399520" y="3879709"/>
                </a:lnTo>
                <a:lnTo>
                  <a:pt x="0" y="38797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4711811">
            <a:off x="15367425" y="10697531"/>
            <a:ext cx="4581460" cy="4293176"/>
          </a:xfrm>
          <a:custGeom>
            <a:avLst/>
            <a:gdLst/>
            <a:ahLst/>
            <a:cxnLst/>
            <a:rect r="r" b="b" t="t" l="l"/>
            <a:pathLst>
              <a:path h="4293176" w="4581460">
                <a:moveTo>
                  <a:pt x="0" y="0"/>
                </a:moveTo>
                <a:lnTo>
                  <a:pt x="4581460" y="0"/>
                </a:lnTo>
                <a:lnTo>
                  <a:pt x="4581460" y="4293177"/>
                </a:lnTo>
                <a:lnTo>
                  <a:pt x="0" y="429317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251174" r="-713341" b="-541325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4711811">
            <a:off x="22008353" y="3403469"/>
            <a:ext cx="6352574" cy="5952845"/>
          </a:xfrm>
          <a:custGeom>
            <a:avLst/>
            <a:gdLst/>
            <a:ahLst/>
            <a:cxnLst/>
            <a:rect r="r" b="b" t="t" l="l"/>
            <a:pathLst>
              <a:path h="5952845" w="6352574">
                <a:moveTo>
                  <a:pt x="0" y="0"/>
                </a:moveTo>
                <a:lnTo>
                  <a:pt x="6352573" y="0"/>
                </a:lnTo>
                <a:lnTo>
                  <a:pt x="6352573" y="5952845"/>
                </a:lnTo>
                <a:lnTo>
                  <a:pt x="0" y="59528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251174" r="-713341" b="-541325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-3757338" y="32259198"/>
            <a:ext cx="13963499" cy="12958492"/>
          </a:xfrm>
          <a:custGeom>
            <a:avLst/>
            <a:gdLst/>
            <a:ahLst/>
            <a:cxnLst/>
            <a:rect r="r" b="b" t="t" l="l"/>
            <a:pathLst>
              <a:path h="12958492" w="13963499">
                <a:moveTo>
                  <a:pt x="0" y="0"/>
                </a:moveTo>
                <a:lnTo>
                  <a:pt x="13963499" y="0"/>
                </a:lnTo>
                <a:lnTo>
                  <a:pt x="13963499" y="12958492"/>
                </a:lnTo>
                <a:lnTo>
                  <a:pt x="0" y="129584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148948" r="-124677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-1145597">
            <a:off x="7071072" y="29948202"/>
            <a:ext cx="5686837" cy="5328998"/>
          </a:xfrm>
          <a:custGeom>
            <a:avLst/>
            <a:gdLst/>
            <a:ahLst/>
            <a:cxnLst/>
            <a:rect r="r" b="b" t="t" l="l"/>
            <a:pathLst>
              <a:path h="5328998" w="5686837">
                <a:moveTo>
                  <a:pt x="0" y="0"/>
                </a:moveTo>
                <a:lnTo>
                  <a:pt x="5686837" y="0"/>
                </a:lnTo>
                <a:lnTo>
                  <a:pt x="5686837" y="5328999"/>
                </a:lnTo>
                <a:lnTo>
                  <a:pt x="0" y="53289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251174" r="-713341" b="-541325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DAGywRqOeNg</dc:identifier>
  <dcterms:modified xsi:type="dcterms:W3CDTF">2011-08-01T06:04:30Z</dcterms:modified>
  <cp:revision>1</cp:revision>
  <dc:title>Pastel Floral Illustrative Baby Shower Poster (32 x 48 in)</dc:title>
</cp:coreProperties>
</file>